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2.xml" ContentType="application/vnd.openxmlformats-officedocument.presentationml.notesSlide+xml"/>
  <Override PartName="/ppt/ink/ink4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1" r:id="rId4"/>
    <p:sldId id="264" r:id="rId5"/>
    <p:sldId id="265" r:id="rId6"/>
    <p:sldId id="266" r:id="rId7"/>
    <p:sldId id="267" r:id="rId8"/>
    <p:sldId id="269" r:id="rId9"/>
    <p:sldId id="270" r:id="rId10"/>
    <p:sldId id="263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CDF3F8-1741-4B4F-A878-1AF93F6EA600}" v="5" dt="2025-06-16T12:47:48.0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266" autoAdjust="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nn Leopold Schröder" userId="c247bccd-626f-4bd8-8236-79b86bf45150" providerId="ADAL" clId="{5CE13ABA-0006-4A03-8469-7018FD569266}"/>
    <pc:docChg chg="undo custSel addSld delSld modSld">
      <pc:chgData name="Finn Leopold Schröder" userId="c247bccd-626f-4bd8-8236-79b86bf45150" providerId="ADAL" clId="{5CE13ABA-0006-4A03-8469-7018FD569266}" dt="2025-05-05T17:17:04.190" v="3338" actId="20577"/>
      <pc:docMkLst>
        <pc:docMk/>
      </pc:docMkLst>
      <pc:sldChg chg="addSp delSp modSp new mod setBg addAnim">
        <pc:chgData name="Finn Leopold Schröder" userId="c247bccd-626f-4bd8-8236-79b86bf45150" providerId="ADAL" clId="{5CE13ABA-0006-4A03-8469-7018FD569266}" dt="2025-05-05T14:20:20.980" v="45" actId="478"/>
        <pc:sldMkLst>
          <pc:docMk/>
          <pc:sldMk cId="2518792378" sldId="256"/>
        </pc:sldMkLst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2" creationId="{36AFA59E-AE0B-A536-B999-10D9D0EC98BA}"/>
          </ac:spMkLst>
        </pc:spChg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3" creationId="{478FAB39-2551-D1AB-08E3-F29833C31C0B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3" creationId="{96B5F253-7949-47C2-9DBD-1570ECDA2296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4" creationId="{B5A8AFA4-5C32-4100-9C6D-839A47E15FA0}"/>
          </ac:spMkLst>
        </pc:spChg>
        <pc:picChg chg="add mod">
          <ac:chgData name="Finn Leopold Schröder" userId="c247bccd-626f-4bd8-8236-79b86bf45150" providerId="ADAL" clId="{5CE13ABA-0006-4A03-8469-7018FD569266}" dt="2025-05-05T14:18:13.816" v="34" actId="26606"/>
          <ac:picMkLst>
            <pc:docMk/>
            <pc:sldMk cId="2518792378" sldId="256"/>
            <ac:picMk id="1026" creationId="{3E2B1565-A86E-C69C-EF63-89131C56E92B}"/>
          </ac:picMkLst>
        </pc:picChg>
      </pc:sldChg>
      <pc:sldChg chg="addSp modSp new mod setBg">
        <pc:chgData name="Finn Leopold Schröder" userId="c247bccd-626f-4bd8-8236-79b86bf45150" providerId="ADAL" clId="{5CE13ABA-0006-4A03-8469-7018FD569266}" dt="2025-05-05T14:24:10.932" v="397" actId="1076"/>
        <pc:sldMkLst>
          <pc:docMk/>
          <pc:sldMk cId="2283502562" sldId="257"/>
        </pc:sldMkLst>
      </pc:sldChg>
      <pc:sldChg chg="delSp modSp add mod">
        <pc:chgData name="Finn Leopold Schröder" userId="c247bccd-626f-4bd8-8236-79b86bf45150" providerId="ADAL" clId="{5CE13ABA-0006-4A03-8469-7018FD569266}" dt="2025-05-05T14:31:59.344" v="922" actId="20577"/>
        <pc:sldMkLst>
          <pc:docMk/>
          <pc:sldMk cId="131191012" sldId="258"/>
        </pc:sldMkLst>
      </pc:sldChg>
      <pc:sldChg chg="addSp modSp add del mod">
        <pc:chgData name="Finn Leopold Schröder" userId="c247bccd-626f-4bd8-8236-79b86bf45150" providerId="ADAL" clId="{5CE13ABA-0006-4A03-8469-7018FD569266}" dt="2025-05-05T14:53:45.521" v="2640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5CE13ABA-0006-4A03-8469-7018FD569266}" dt="2025-05-05T14:25:05.344" v="429" actId="20577"/>
          <ac:spMkLst>
            <pc:docMk/>
            <pc:sldMk cId="2413207169" sldId="259"/>
            <ac:spMk id="2" creationId="{DD093409-07DF-A96F-E70F-69B79AA28FD2}"/>
          </ac:spMkLst>
        </pc:spChg>
        <pc:spChg chg="mod">
          <ac:chgData name="Finn Leopold Schröder" userId="c247bccd-626f-4bd8-8236-79b86bf45150" providerId="ADAL" clId="{5CE13ABA-0006-4A03-8469-7018FD569266}" dt="2025-05-05T14:53:45.521" v="2640" actId="20577"/>
          <ac:spMkLst>
            <pc:docMk/>
            <pc:sldMk cId="2413207169" sldId="259"/>
            <ac:spMk id="3" creationId="{EAC86151-3E36-7379-DEBB-48F1B75EB162}"/>
          </ac:spMkLst>
        </pc:spChg>
        <pc:spChg chg="add mod">
          <ac:chgData name="Finn Leopold Schröder" userId="c247bccd-626f-4bd8-8236-79b86bf45150" providerId="ADAL" clId="{5CE13ABA-0006-4A03-8469-7018FD569266}" dt="2025-05-05T14:51:38.931" v="2635" actId="20577"/>
          <ac:spMkLst>
            <pc:docMk/>
            <pc:sldMk cId="2413207169" sldId="259"/>
            <ac:spMk id="7" creationId="{D068759A-8D67-449E-5EFA-F4EE796A4DBF}"/>
          </ac:spMkLst>
        </pc:spChg>
      </pc:sldChg>
      <pc:sldChg chg="modSp add mod">
        <pc:chgData name="Finn Leopold Schröder" userId="c247bccd-626f-4bd8-8236-79b86bf45150" providerId="ADAL" clId="{5CE13ABA-0006-4A03-8469-7018FD569266}" dt="2025-05-05T17:17:04.190" v="3338" actId="20577"/>
        <pc:sldMkLst>
          <pc:docMk/>
          <pc:sldMk cId="45692198" sldId="260"/>
        </pc:sldMkLst>
      </pc:sldChg>
      <pc:sldChg chg="modSp add del mod">
        <pc:chgData name="Finn Leopold Schröder" userId="c247bccd-626f-4bd8-8236-79b86bf45150" providerId="ADAL" clId="{5CE13ABA-0006-4A03-8469-7018FD569266}" dt="2025-05-05T14:45:16.011" v="2070" actId="2890"/>
        <pc:sldMkLst>
          <pc:docMk/>
          <pc:sldMk cId="1250049052" sldId="261"/>
        </pc:sldMkLst>
      </pc:sldChg>
      <pc:sldChg chg="addSp modSp add mod">
        <pc:chgData name="Finn Leopold Schröder" userId="c247bccd-626f-4bd8-8236-79b86bf45150" providerId="ADAL" clId="{5CE13ABA-0006-4A03-8469-7018FD569266}" dt="2025-05-05T15:15:35.714" v="3051" actId="114"/>
        <pc:sldMkLst>
          <pc:docMk/>
          <pc:sldMk cId="3530092926" sldId="261"/>
        </pc:sldMkLst>
        <pc:spChg chg="mod">
          <ac:chgData name="Finn Leopold Schröder" userId="c247bccd-626f-4bd8-8236-79b86bf45150" providerId="ADAL" clId="{5CE13ABA-0006-4A03-8469-7018FD569266}" dt="2025-05-05T14:54:11.629" v="2667" actId="20577"/>
          <ac:spMkLst>
            <pc:docMk/>
            <pc:sldMk cId="3530092926" sldId="261"/>
            <ac:spMk id="2" creationId="{A3D2A796-1E01-A1FF-2B29-122D1AAF99BB}"/>
          </ac:spMkLst>
        </pc:spChg>
        <pc:spChg chg="mod">
          <ac:chgData name="Finn Leopold Schröder" userId="c247bccd-626f-4bd8-8236-79b86bf45150" providerId="ADAL" clId="{5CE13ABA-0006-4A03-8469-7018FD569266}" dt="2025-05-05T15:15:35.714" v="3051" actId="114"/>
          <ac:spMkLst>
            <pc:docMk/>
            <pc:sldMk cId="3530092926" sldId="261"/>
            <ac:spMk id="3" creationId="{DFE1F149-1FEA-8D6C-B67C-175B8C074AE7}"/>
          </ac:spMkLst>
        </pc:spChg>
      </pc:sldChg>
      <pc:sldChg chg="modSp add mod">
        <pc:chgData name="Finn Leopold Schröder" userId="c247bccd-626f-4bd8-8236-79b86bf45150" providerId="ADAL" clId="{5CE13ABA-0006-4A03-8469-7018FD569266}" dt="2025-05-05T17:15:49.167" v="3278" actId="1076"/>
        <pc:sldMkLst>
          <pc:docMk/>
          <pc:sldMk cId="1872296640" sldId="262"/>
        </pc:sldMkLst>
      </pc:sldChg>
      <pc:sldChg chg="addSp delSp modSp add mod">
        <pc:chgData name="Finn Leopold Schröder" userId="c247bccd-626f-4bd8-8236-79b86bf45150" providerId="ADAL" clId="{5CE13ABA-0006-4A03-8469-7018FD569266}" dt="2025-05-05T17:16:27.335" v="3337" actId="478"/>
        <pc:sldMkLst>
          <pc:docMk/>
          <pc:sldMk cId="1180727859" sldId="263"/>
        </pc:sldMkLst>
        <pc:spChg chg="mod">
          <ac:chgData name="Finn Leopold Schröder" userId="c247bccd-626f-4bd8-8236-79b86bf45150" providerId="ADAL" clId="{5CE13ABA-0006-4A03-8469-7018FD569266}" dt="2025-05-05T17:16:00.984" v="3286" actId="20577"/>
          <ac:spMkLst>
            <pc:docMk/>
            <pc:sldMk cId="1180727859" sldId="263"/>
            <ac:spMk id="2" creationId="{8F57A0F7-FFA4-0EAF-3741-179ED69F43DC}"/>
          </ac:spMkLst>
        </pc:spChg>
        <pc:spChg chg="add mod">
          <ac:chgData name="Finn Leopold Schröder" userId="c247bccd-626f-4bd8-8236-79b86bf45150" providerId="ADAL" clId="{5CE13ABA-0006-4A03-8469-7018FD569266}" dt="2025-05-05T17:16:25" v="3336" actId="14100"/>
          <ac:spMkLst>
            <pc:docMk/>
            <pc:sldMk cId="1180727859" sldId="263"/>
            <ac:spMk id="11" creationId="{3810F84A-4B64-F792-3FAA-ACE92A32511F}"/>
          </ac:spMkLst>
        </pc:spChg>
      </pc:sldChg>
    </pc:docChg>
  </pc:docChgLst>
  <pc:docChgLst>
    <pc:chgData name="Finn Leopold Schröder" userId="c247bccd-626f-4bd8-8236-79b86bf45150" providerId="ADAL" clId="{7CCDF3F8-1741-4B4F-A878-1AF93F6EA600}"/>
    <pc:docChg chg="undo custSel addSld delSld modSld sldOrd">
      <pc:chgData name="Finn Leopold Schröder" userId="c247bccd-626f-4bd8-8236-79b86bf45150" providerId="ADAL" clId="{7CCDF3F8-1741-4B4F-A878-1AF93F6EA600}" dt="2025-06-16T13:07:19.618" v="2039" actId="20577"/>
      <pc:docMkLst>
        <pc:docMk/>
      </pc:docMkLst>
      <pc:sldChg chg="modSp">
        <pc:chgData name="Finn Leopold Schröder" userId="c247bccd-626f-4bd8-8236-79b86bf45150" providerId="ADAL" clId="{7CCDF3F8-1741-4B4F-A878-1AF93F6EA600}" dt="2025-06-16T11:00:55.655" v="0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7CCDF3F8-1741-4B4F-A878-1AF93F6EA600}" dt="2025-06-16T11:00:55.655" v="0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modSp mod">
        <pc:chgData name="Finn Leopold Schröder" userId="c247bccd-626f-4bd8-8236-79b86bf45150" providerId="ADAL" clId="{7CCDF3F8-1741-4B4F-A878-1AF93F6EA600}" dt="2025-06-16T11:01:11.172" v="2" actId="113"/>
        <pc:sldMkLst>
          <pc:docMk/>
          <pc:sldMk cId="2413207169" sldId="259"/>
        </pc:sldMkLst>
        <pc:spChg chg="mod">
          <ac:chgData name="Finn Leopold Schröder" userId="c247bccd-626f-4bd8-8236-79b86bf45150" providerId="ADAL" clId="{7CCDF3F8-1741-4B4F-A878-1AF93F6EA600}" dt="2025-06-16T11:01:11.172" v="2" actId="113"/>
          <ac:spMkLst>
            <pc:docMk/>
            <pc:sldMk cId="2413207169" sldId="259"/>
            <ac:spMk id="3" creationId="{EAC86151-3E36-7379-DEBB-48F1B75EB162}"/>
          </ac:spMkLst>
        </pc:spChg>
      </pc:sldChg>
      <pc:sldChg chg="modSp mod">
        <pc:chgData name="Finn Leopold Schröder" userId="c247bccd-626f-4bd8-8236-79b86bf45150" providerId="ADAL" clId="{7CCDF3F8-1741-4B4F-A878-1AF93F6EA600}" dt="2025-06-16T11:01:43.617" v="14" actId="20577"/>
        <pc:sldMkLst>
          <pc:docMk/>
          <pc:sldMk cId="3530092926" sldId="261"/>
        </pc:sldMkLst>
        <pc:spChg chg="mod">
          <ac:chgData name="Finn Leopold Schröder" userId="c247bccd-626f-4bd8-8236-79b86bf45150" providerId="ADAL" clId="{7CCDF3F8-1741-4B4F-A878-1AF93F6EA600}" dt="2025-06-16T11:01:43.617" v="14" actId="20577"/>
          <ac:spMkLst>
            <pc:docMk/>
            <pc:sldMk cId="3530092926" sldId="261"/>
            <ac:spMk id="2" creationId="{A3D2A796-1E01-A1FF-2B29-122D1AAF99BB}"/>
          </ac:spMkLst>
        </pc:spChg>
      </pc:sldChg>
      <pc:sldChg chg="modSp mod">
        <pc:chgData name="Finn Leopold Schröder" userId="c247bccd-626f-4bd8-8236-79b86bf45150" providerId="ADAL" clId="{7CCDF3F8-1741-4B4F-A878-1AF93F6EA600}" dt="2025-06-16T13:06:09.345" v="2016" actId="20577"/>
        <pc:sldMkLst>
          <pc:docMk/>
          <pc:sldMk cId="1180727859" sldId="263"/>
        </pc:sldMkLst>
        <pc:spChg chg="mod">
          <ac:chgData name="Finn Leopold Schröder" userId="c247bccd-626f-4bd8-8236-79b86bf45150" providerId="ADAL" clId="{7CCDF3F8-1741-4B4F-A878-1AF93F6EA600}" dt="2025-06-16T13:06:09.345" v="2016" actId="20577"/>
          <ac:spMkLst>
            <pc:docMk/>
            <pc:sldMk cId="1180727859" sldId="263"/>
            <ac:spMk id="11" creationId="{3810F84A-4B64-F792-3FAA-ACE92A32511F}"/>
          </ac:spMkLst>
        </pc:spChg>
      </pc:sldChg>
      <pc:sldChg chg="modSp mod">
        <pc:chgData name="Finn Leopold Schröder" userId="c247bccd-626f-4bd8-8236-79b86bf45150" providerId="ADAL" clId="{7CCDF3F8-1741-4B4F-A878-1AF93F6EA600}" dt="2025-06-16T11:02:03.187" v="37" actId="113"/>
        <pc:sldMkLst>
          <pc:docMk/>
          <pc:sldMk cId="413431043" sldId="264"/>
        </pc:sldMkLst>
        <pc:spChg chg="mod">
          <ac:chgData name="Finn Leopold Schröder" userId="c247bccd-626f-4bd8-8236-79b86bf45150" providerId="ADAL" clId="{7CCDF3F8-1741-4B4F-A878-1AF93F6EA600}" dt="2025-06-16T11:01:54.063" v="36" actId="20577"/>
          <ac:spMkLst>
            <pc:docMk/>
            <pc:sldMk cId="413431043" sldId="264"/>
            <ac:spMk id="2" creationId="{54408D74-C924-72BE-B964-F5B10136B8E9}"/>
          </ac:spMkLst>
        </pc:spChg>
        <pc:spChg chg="mod">
          <ac:chgData name="Finn Leopold Schröder" userId="c247bccd-626f-4bd8-8236-79b86bf45150" providerId="ADAL" clId="{7CCDF3F8-1741-4B4F-A878-1AF93F6EA600}" dt="2025-06-16T11:02:03.187" v="37" actId="113"/>
          <ac:spMkLst>
            <pc:docMk/>
            <pc:sldMk cId="413431043" sldId="264"/>
            <ac:spMk id="3" creationId="{F54CC013-DF1C-72B9-E0EF-337ABCBC8053}"/>
          </ac:spMkLst>
        </pc:spChg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2692830629" sldId="265"/>
        </pc:sldMkLst>
      </pc:sldChg>
      <pc:sldChg chg="addSp delSp modSp add mod">
        <pc:chgData name="Finn Leopold Schröder" userId="c247bccd-626f-4bd8-8236-79b86bf45150" providerId="ADAL" clId="{7CCDF3F8-1741-4B4F-A878-1AF93F6EA600}" dt="2025-06-16T11:11:02.762" v="342" actId="5793"/>
        <pc:sldMkLst>
          <pc:docMk/>
          <pc:sldMk cId="3667723305" sldId="265"/>
        </pc:sldMkLst>
        <pc:spChg chg="mod">
          <ac:chgData name="Finn Leopold Schröder" userId="c247bccd-626f-4bd8-8236-79b86bf45150" providerId="ADAL" clId="{7CCDF3F8-1741-4B4F-A878-1AF93F6EA600}" dt="2025-06-16T11:02:43.021" v="94" actId="20577"/>
          <ac:spMkLst>
            <pc:docMk/>
            <pc:sldMk cId="3667723305" sldId="265"/>
            <ac:spMk id="2" creationId="{340FD196-6AC9-BABA-0ED0-BDC8AC4E37B7}"/>
          </ac:spMkLst>
        </pc:spChg>
        <pc:spChg chg="mod">
          <ac:chgData name="Finn Leopold Schröder" userId="c247bccd-626f-4bd8-8236-79b86bf45150" providerId="ADAL" clId="{7CCDF3F8-1741-4B4F-A878-1AF93F6EA600}" dt="2025-06-16T11:11:02.762" v="342" actId="5793"/>
          <ac:spMkLst>
            <pc:docMk/>
            <pc:sldMk cId="3667723305" sldId="265"/>
            <ac:spMk id="3" creationId="{F3C1B652-8A1C-5AFC-D51A-920A8328F4A9}"/>
          </ac:spMkLst>
        </pc:spChg>
        <pc:spChg chg="add mod">
          <ac:chgData name="Finn Leopold Schröder" userId="c247bccd-626f-4bd8-8236-79b86bf45150" providerId="ADAL" clId="{7CCDF3F8-1741-4B4F-A878-1AF93F6EA600}" dt="2025-06-16T11:09:19.462" v="108" actId="14100"/>
          <ac:spMkLst>
            <pc:docMk/>
            <pc:sldMk cId="3667723305" sldId="265"/>
            <ac:spMk id="14" creationId="{67A96156-9849-BAB2-124D-E453DFFCA5B5}"/>
          </ac:spMkLst>
        </pc:spChg>
        <pc:spChg chg="add mod">
          <ac:chgData name="Finn Leopold Schröder" userId="c247bccd-626f-4bd8-8236-79b86bf45150" providerId="ADAL" clId="{7CCDF3F8-1741-4B4F-A878-1AF93F6EA600}" dt="2025-06-16T11:09:33.409" v="112" actId="14100"/>
          <ac:spMkLst>
            <pc:docMk/>
            <pc:sldMk cId="3667723305" sldId="265"/>
            <ac:spMk id="15" creationId="{4F472D4D-A052-D83D-5775-EDA3406CDB17}"/>
          </ac:spMkLst>
        </pc:spChg>
        <pc:picChg chg="del">
          <ac:chgData name="Finn Leopold Schröder" userId="c247bccd-626f-4bd8-8236-79b86bf45150" providerId="ADAL" clId="{7CCDF3F8-1741-4B4F-A878-1AF93F6EA600}" dt="2025-06-16T11:08:17.103" v="95" actId="478"/>
          <ac:picMkLst>
            <pc:docMk/>
            <pc:sldMk cId="3667723305" sldId="265"/>
            <ac:picMk id="9" creationId="{BF46142F-0605-C12F-194E-3E294EE8B4DC}"/>
          </ac:picMkLst>
        </pc:picChg>
        <pc:picChg chg="add mod">
          <ac:chgData name="Finn Leopold Schröder" userId="c247bccd-626f-4bd8-8236-79b86bf45150" providerId="ADAL" clId="{7CCDF3F8-1741-4B4F-A878-1AF93F6EA600}" dt="2025-06-16T11:08:44.478" v="101" actId="1076"/>
          <ac:picMkLst>
            <pc:docMk/>
            <pc:sldMk cId="3667723305" sldId="265"/>
            <ac:picMk id="13" creationId="{EF096C8A-AFC7-795A-3579-1933A02F7245}"/>
          </ac:picMkLst>
        </pc:picChg>
        <pc:inkChg chg="del">
          <ac:chgData name="Finn Leopold Schröder" userId="c247bccd-626f-4bd8-8236-79b86bf45150" providerId="ADAL" clId="{7CCDF3F8-1741-4B4F-A878-1AF93F6EA600}" dt="2025-06-16T11:08:20.641" v="96" actId="478"/>
          <ac:inkMkLst>
            <pc:docMk/>
            <pc:sldMk cId="3667723305" sldId="265"/>
            <ac:inkMk id="11" creationId="{3A54B398-8983-32FA-89A9-47B51EA8988C}"/>
          </ac:inkMkLst>
        </pc:inkChg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1974917692" sldId="266"/>
        </pc:sldMkLst>
      </pc:sldChg>
      <pc:sldChg chg="addSp delSp modSp add mod">
        <pc:chgData name="Finn Leopold Schröder" userId="c247bccd-626f-4bd8-8236-79b86bf45150" providerId="ADAL" clId="{7CCDF3F8-1741-4B4F-A878-1AF93F6EA600}" dt="2025-06-16T11:15:49.575" v="713" actId="14100"/>
        <pc:sldMkLst>
          <pc:docMk/>
          <pc:sldMk cId="3077895791" sldId="266"/>
        </pc:sldMkLst>
        <pc:spChg chg="mod">
          <ac:chgData name="Finn Leopold Schröder" userId="c247bccd-626f-4bd8-8236-79b86bf45150" providerId="ADAL" clId="{7CCDF3F8-1741-4B4F-A878-1AF93F6EA600}" dt="2025-06-16T11:11:18.657" v="345" actId="20577"/>
          <ac:spMkLst>
            <pc:docMk/>
            <pc:sldMk cId="3077895791" sldId="266"/>
            <ac:spMk id="2" creationId="{09A24146-D717-7923-2970-E54B47AF6976}"/>
          </ac:spMkLst>
        </pc:spChg>
        <pc:spChg chg="mod ord">
          <ac:chgData name="Finn Leopold Schröder" userId="c247bccd-626f-4bd8-8236-79b86bf45150" providerId="ADAL" clId="{7CCDF3F8-1741-4B4F-A878-1AF93F6EA600}" dt="2025-06-16T11:15:30.937" v="708" actId="20577"/>
          <ac:spMkLst>
            <pc:docMk/>
            <pc:sldMk cId="3077895791" sldId="266"/>
            <ac:spMk id="3" creationId="{8694D9BB-F3E1-E739-F8C2-87CBC705CBF6}"/>
          </ac:spMkLst>
        </pc:spChg>
        <pc:spChg chg="add mod">
          <ac:chgData name="Finn Leopold Schröder" userId="c247bccd-626f-4bd8-8236-79b86bf45150" providerId="ADAL" clId="{7CCDF3F8-1741-4B4F-A878-1AF93F6EA600}" dt="2025-06-16T11:15:49.575" v="713" actId="14100"/>
          <ac:spMkLst>
            <pc:docMk/>
            <pc:sldMk cId="3077895791" sldId="266"/>
            <ac:spMk id="11" creationId="{C36BD4E6-7C2C-4878-1C4C-30A7E6D06C1A}"/>
          </ac:spMkLst>
        </pc:spChg>
        <pc:spChg chg="mod ord">
          <ac:chgData name="Finn Leopold Schröder" userId="c247bccd-626f-4bd8-8236-79b86bf45150" providerId="ADAL" clId="{7CCDF3F8-1741-4B4F-A878-1AF93F6EA600}" dt="2025-06-16T11:12:29.030" v="354" actId="14100"/>
          <ac:spMkLst>
            <pc:docMk/>
            <pc:sldMk cId="3077895791" sldId="266"/>
            <ac:spMk id="14" creationId="{FE0EF6CE-C434-1768-BB43-3922924BD45E}"/>
          </ac:spMkLst>
        </pc:spChg>
        <pc:spChg chg="del">
          <ac:chgData name="Finn Leopold Schröder" userId="c247bccd-626f-4bd8-8236-79b86bf45150" providerId="ADAL" clId="{7CCDF3F8-1741-4B4F-A878-1AF93F6EA600}" dt="2025-06-16T11:11:23.041" v="347" actId="478"/>
          <ac:spMkLst>
            <pc:docMk/>
            <pc:sldMk cId="3077895791" sldId="266"/>
            <ac:spMk id="15" creationId="{B51922B9-436C-2E69-D7C3-058E0E82C40F}"/>
          </ac:spMkLst>
        </pc:spChg>
        <pc:picChg chg="add mod">
          <ac:chgData name="Finn Leopold Schröder" userId="c247bccd-626f-4bd8-8236-79b86bf45150" providerId="ADAL" clId="{7CCDF3F8-1741-4B4F-A878-1AF93F6EA600}" dt="2025-06-16T11:15:39.655" v="711" actId="1076"/>
          <ac:picMkLst>
            <pc:docMk/>
            <pc:sldMk cId="3077895791" sldId="266"/>
            <ac:picMk id="9" creationId="{9E2EE09D-7CD4-2934-4D8D-9D8A3E4A4AD4}"/>
          </ac:picMkLst>
        </pc:picChg>
        <pc:picChg chg="del">
          <ac:chgData name="Finn Leopold Schröder" userId="c247bccd-626f-4bd8-8236-79b86bf45150" providerId="ADAL" clId="{7CCDF3F8-1741-4B4F-A878-1AF93F6EA600}" dt="2025-06-16T11:11:20.860" v="346" actId="478"/>
          <ac:picMkLst>
            <pc:docMk/>
            <pc:sldMk cId="3077895791" sldId="266"/>
            <ac:picMk id="13" creationId="{114FC5EB-9797-F18F-CDF2-937D3C3704C5}"/>
          </ac:picMkLst>
        </pc:picChg>
      </pc:sldChg>
      <pc:sldChg chg="delSp modSp add mod">
        <pc:chgData name="Finn Leopold Schröder" userId="c247bccd-626f-4bd8-8236-79b86bf45150" providerId="ADAL" clId="{7CCDF3F8-1741-4B4F-A878-1AF93F6EA600}" dt="2025-06-16T11:18:11.742" v="859" actId="1076"/>
        <pc:sldMkLst>
          <pc:docMk/>
          <pc:sldMk cId="2395415115" sldId="267"/>
        </pc:sldMkLst>
        <pc:spChg chg="mod">
          <ac:chgData name="Finn Leopold Schröder" userId="c247bccd-626f-4bd8-8236-79b86bf45150" providerId="ADAL" clId="{7CCDF3F8-1741-4B4F-A878-1AF93F6EA600}" dt="2025-06-16T11:18:11.742" v="859" actId="1076"/>
          <ac:spMkLst>
            <pc:docMk/>
            <pc:sldMk cId="2395415115" sldId="267"/>
            <ac:spMk id="3" creationId="{797BBEFE-2296-0765-C126-736AC495C84F}"/>
          </ac:spMkLst>
        </pc:spChg>
        <pc:spChg chg="mod">
          <ac:chgData name="Finn Leopold Schröder" userId="c247bccd-626f-4bd8-8236-79b86bf45150" providerId="ADAL" clId="{7CCDF3F8-1741-4B4F-A878-1AF93F6EA600}" dt="2025-06-16T11:16:32.770" v="718" actId="14100"/>
          <ac:spMkLst>
            <pc:docMk/>
            <pc:sldMk cId="2395415115" sldId="267"/>
            <ac:spMk id="11" creationId="{0A4B8935-BD3D-0B4C-2D14-2F87A4F7CCDC}"/>
          </ac:spMkLst>
        </pc:spChg>
        <pc:spChg chg="del">
          <ac:chgData name="Finn Leopold Schröder" userId="c247bccd-626f-4bd8-8236-79b86bf45150" providerId="ADAL" clId="{7CCDF3F8-1741-4B4F-A878-1AF93F6EA600}" dt="2025-06-16T11:16:19.562" v="716" actId="478"/>
          <ac:spMkLst>
            <pc:docMk/>
            <pc:sldMk cId="2395415115" sldId="267"/>
            <ac:spMk id="14" creationId="{D9DBCFF0-2837-6D3D-A6EA-95556449DA90}"/>
          </ac:spMkLst>
        </pc:spChg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2429438839" sldId="267"/>
        </pc:sldMkLst>
      </pc:sldChg>
      <pc:sldChg chg="modSp add del mod">
        <pc:chgData name="Finn Leopold Schröder" userId="c247bccd-626f-4bd8-8236-79b86bf45150" providerId="ADAL" clId="{7CCDF3F8-1741-4B4F-A878-1AF93F6EA600}" dt="2025-06-16T11:18:46.627" v="873" actId="47"/>
        <pc:sldMkLst>
          <pc:docMk/>
          <pc:sldMk cId="3607558429" sldId="268"/>
        </pc:sldMkLst>
        <pc:spChg chg="mod">
          <ac:chgData name="Finn Leopold Schröder" userId="c247bccd-626f-4bd8-8236-79b86bf45150" providerId="ADAL" clId="{7CCDF3F8-1741-4B4F-A878-1AF93F6EA600}" dt="2025-06-16T11:18:44.798" v="872" actId="21"/>
          <ac:spMkLst>
            <pc:docMk/>
            <pc:sldMk cId="3607558429" sldId="268"/>
            <ac:spMk id="2" creationId="{49B4B2D1-5F20-0BE8-C6A9-178657B2CA75}"/>
          </ac:spMkLst>
        </pc:spChg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4292351676" sldId="268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427458732" sldId="269"/>
        </pc:sldMkLst>
      </pc:sldChg>
      <pc:sldChg chg="delSp modSp add mod ord">
        <pc:chgData name="Finn Leopold Schröder" userId="c247bccd-626f-4bd8-8236-79b86bf45150" providerId="ADAL" clId="{7CCDF3F8-1741-4B4F-A878-1AF93F6EA600}" dt="2025-06-16T12:57:35.012" v="1814" actId="20577"/>
        <pc:sldMkLst>
          <pc:docMk/>
          <pc:sldMk cId="3710690642" sldId="269"/>
        </pc:sldMkLst>
        <pc:spChg chg="mod">
          <ac:chgData name="Finn Leopold Schröder" userId="c247bccd-626f-4bd8-8236-79b86bf45150" providerId="ADAL" clId="{7CCDF3F8-1741-4B4F-A878-1AF93F6EA600}" dt="2025-06-16T11:18:50.059" v="874"/>
          <ac:spMkLst>
            <pc:docMk/>
            <pc:sldMk cId="3710690642" sldId="269"/>
            <ac:spMk id="2" creationId="{5B5C0499-3071-95D6-EB07-31C6EE7F0C44}"/>
          </ac:spMkLst>
        </pc:spChg>
        <pc:spChg chg="mod">
          <ac:chgData name="Finn Leopold Schröder" userId="c247bccd-626f-4bd8-8236-79b86bf45150" providerId="ADAL" clId="{7CCDF3F8-1741-4B4F-A878-1AF93F6EA600}" dt="2025-06-16T12:57:35.012" v="1814" actId="20577"/>
          <ac:spMkLst>
            <pc:docMk/>
            <pc:sldMk cId="3710690642" sldId="269"/>
            <ac:spMk id="3" creationId="{E3943426-E6EB-2F60-5F17-01AADC6130D3}"/>
          </ac:spMkLst>
        </pc:spChg>
        <pc:spChg chg="del">
          <ac:chgData name="Finn Leopold Schröder" userId="c247bccd-626f-4bd8-8236-79b86bf45150" providerId="ADAL" clId="{7CCDF3F8-1741-4B4F-A878-1AF93F6EA600}" dt="2025-06-16T11:19:32.474" v="941" actId="478"/>
          <ac:spMkLst>
            <pc:docMk/>
            <pc:sldMk cId="3710690642" sldId="269"/>
            <ac:spMk id="11" creationId="{C97EB08C-9C25-66A1-CC1B-674A081B2DF8}"/>
          </ac:spMkLst>
        </pc:spChg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291365034" sldId="270"/>
        </pc:sldMkLst>
      </pc:sldChg>
      <pc:sldChg chg="addSp delSp modSp add del mod">
        <pc:chgData name="Finn Leopold Schröder" userId="c247bccd-626f-4bd8-8236-79b86bf45150" providerId="ADAL" clId="{7CCDF3F8-1741-4B4F-A878-1AF93F6EA600}" dt="2025-06-16T12:57:19.988" v="1767" actId="47"/>
        <pc:sldMkLst>
          <pc:docMk/>
          <pc:sldMk cId="901753458" sldId="270"/>
        </pc:sldMkLst>
        <pc:spChg chg="mod">
          <ac:chgData name="Finn Leopold Schröder" userId="c247bccd-626f-4bd8-8236-79b86bf45150" providerId="ADAL" clId="{7CCDF3F8-1741-4B4F-A878-1AF93F6EA600}" dt="2025-06-16T11:49:22.950" v="1250" actId="20577"/>
          <ac:spMkLst>
            <pc:docMk/>
            <pc:sldMk cId="901753458" sldId="270"/>
            <ac:spMk id="2" creationId="{71FBB184-EF9B-C192-18B8-1D8A34DF42E1}"/>
          </ac:spMkLst>
        </pc:spChg>
        <pc:spChg chg="mod">
          <ac:chgData name="Finn Leopold Schröder" userId="c247bccd-626f-4bd8-8236-79b86bf45150" providerId="ADAL" clId="{7CCDF3F8-1741-4B4F-A878-1AF93F6EA600}" dt="2025-06-16T12:47:29.271" v="1666" actId="15"/>
          <ac:spMkLst>
            <pc:docMk/>
            <pc:sldMk cId="901753458" sldId="270"/>
            <ac:spMk id="3" creationId="{AAF6FB6A-0D8D-E5CE-44B4-6B187201783B}"/>
          </ac:spMkLst>
        </pc:spChg>
        <pc:picChg chg="add del">
          <ac:chgData name="Finn Leopold Schröder" userId="c247bccd-626f-4bd8-8236-79b86bf45150" providerId="ADAL" clId="{7CCDF3F8-1741-4B4F-A878-1AF93F6EA600}" dt="2025-06-16T11:49:27.387" v="1252" actId="478"/>
          <ac:picMkLst>
            <pc:docMk/>
            <pc:sldMk cId="901753458" sldId="270"/>
            <ac:picMk id="9" creationId="{16031F8B-291B-9146-43BD-A88C92324531}"/>
          </ac:picMkLst>
        </pc:picChg>
      </pc:sldChg>
      <pc:sldChg chg="addSp delSp modSp add mod">
        <pc:chgData name="Finn Leopold Schröder" userId="c247bccd-626f-4bd8-8236-79b86bf45150" providerId="ADAL" clId="{7CCDF3F8-1741-4B4F-A878-1AF93F6EA600}" dt="2025-06-16T13:07:19.618" v="2039" actId="20577"/>
        <pc:sldMkLst>
          <pc:docMk/>
          <pc:sldMk cId="1339534354" sldId="270"/>
        </pc:sldMkLst>
        <pc:spChg chg="mod">
          <ac:chgData name="Finn Leopold Schröder" userId="c247bccd-626f-4bd8-8236-79b86bf45150" providerId="ADAL" clId="{7CCDF3F8-1741-4B4F-A878-1AF93F6EA600}" dt="2025-06-16T13:07:19.618" v="2039" actId="20577"/>
          <ac:spMkLst>
            <pc:docMk/>
            <pc:sldMk cId="1339534354" sldId="270"/>
            <ac:spMk id="2" creationId="{83E5C0F9-E144-31EC-BED8-399B42B79ABA}"/>
          </ac:spMkLst>
        </pc:spChg>
        <pc:spChg chg="del">
          <ac:chgData name="Finn Leopold Schröder" userId="c247bccd-626f-4bd8-8236-79b86bf45150" providerId="ADAL" clId="{7CCDF3F8-1741-4B4F-A878-1AF93F6EA600}" dt="2025-06-16T12:58:34.273" v="1855" actId="478"/>
          <ac:spMkLst>
            <pc:docMk/>
            <pc:sldMk cId="1339534354" sldId="270"/>
            <ac:spMk id="3" creationId="{412B15C9-D508-DC38-485A-62C5765C1190}"/>
          </ac:spMkLst>
        </pc:spChg>
        <pc:spChg chg="add del mod">
          <ac:chgData name="Finn Leopold Schröder" userId="c247bccd-626f-4bd8-8236-79b86bf45150" providerId="ADAL" clId="{7CCDF3F8-1741-4B4F-A878-1AF93F6EA600}" dt="2025-06-16T12:58:37.885" v="1856" actId="478"/>
          <ac:spMkLst>
            <pc:docMk/>
            <pc:sldMk cId="1339534354" sldId="270"/>
            <ac:spMk id="11" creationId="{F2EFB5CB-664B-55CF-AA5E-08D711AE0E51}"/>
          </ac:spMkLst>
        </pc:spChg>
        <pc:spChg chg="del">
          <ac:chgData name="Finn Leopold Schröder" userId="c247bccd-626f-4bd8-8236-79b86bf45150" providerId="ADAL" clId="{7CCDF3F8-1741-4B4F-A878-1AF93F6EA600}" dt="2025-06-16T12:58:41.745" v="1858" actId="478"/>
          <ac:spMkLst>
            <pc:docMk/>
            <pc:sldMk cId="1339534354" sldId="270"/>
            <ac:spMk id="14" creationId="{E86A4502-5BD8-3738-C377-B74E532AEB0F}"/>
          </ac:spMkLst>
        </pc:spChg>
        <pc:picChg chg="del">
          <ac:chgData name="Finn Leopold Schröder" userId="c247bccd-626f-4bd8-8236-79b86bf45150" providerId="ADAL" clId="{7CCDF3F8-1741-4B4F-A878-1AF93F6EA600}" dt="2025-06-16T12:58:39.824" v="1857" actId="478"/>
          <ac:picMkLst>
            <pc:docMk/>
            <pc:sldMk cId="1339534354" sldId="270"/>
            <ac:picMk id="9" creationId="{66BBFD51-BF13-5E43-2F58-08F7CDE6A4B5}"/>
          </ac:picMkLst>
        </pc:picChg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1902450911" sldId="271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925775466" sldId="272"/>
        </pc:sldMkLst>
      </pc:sldChg>
      <pc:sldChg chg="del">
        <pc:chgData name="Finn Leopold Schröder" userId="c247bccd-626f-4bd8-8236-79b86bf45150" providerId="ADAL" clId="{7CCDF3F8-1741-4B4F-A878-1AF93F6EA600}" dt="2025-06-16T11:02:25.145" v="38" actId="47"/>
        <pc:sldMkLst>
          <pc:docMk/>
          <pc:sldMk cId="4076501436" sldId="273"/>
        </pc:sldMkLst>
      </pc:sldChg>
    </pc:docChg>
  </pc:docChgLst>
  <pc:docChgLst>
    <pc:chgData name="Finn Leopold Schröder" userId="c247bccd-626f-4bd8-8236-79b86bf45150" providerId="ADAL" clId="{E6F95E7E-6271-4270-A393-19B2155FF03D}"/>
    <pc:docChg chg="undo custSel addSld delSld modSld sldOrd">
      <pc:chgData name="Finn Leopold Schröder" userId="c247bccd-626f-4bd8-8236-79b86bf45150" providerId="ADAL" clId="{E6F95E7E-6271-4270-A393-19B2155FF03D}" dt="2025-06-10T14:10:40.923" v="3731" actId="20577"/>
      <pc:docMkLst>
        <pc:docMk/>
      </pc:docMkLst>
      <pc:sldChg chg="modSp">
        <pc:chgData name="Finn Leopold Schröder" userId="c247bccd-626f-4bd8-8236-79b86bf45150" providerId="ADAL" clId="{E6F95E7E-6271-4270-A393-19B2155FF03D}" dt="2025-06-10T14:10:40.923" v="3731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E6F95E7E-6271-4270-A393-19B2155FF03D}" dt="2025-06-10T14:10:40.923" v="3731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modSp mod">
        <pc:chgData name="Finn Leopold Schröder" userId="c247bccd-626f-4bd8-8236-79b86bf45150" providerId="ADAL" clId="{E6F95E7E-6271-4270-A393-19B2155FF03D}" dt="2025-06-01T14:37:34.982" v="1468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E6F95E7E-6271-4270-A393-19B2155FF03D}" dt="2025-06-01T14:37:34.982" v="1468" actId="20577"/>
          <ac:spMkLst>
            <pc:docMk/>
            <pc:sldMk cId="2413207169" sldId="259"/>
            <ac:spMk id="3" creationId="{EAC86151-3E36-7379-DEBB-48F1B75EB162}"/>
          </ac:spMkLst>
        </pc:spChg>
      </pc:sldChg>
      <pc:sldChg chg="addSp delSp modSp mod modNotesTx">
        <pc:chgData name="Finn Leopold Schröder" userId="c247bccd-626f-4bd8-8236-79b86bf45150" providerId="ADAL" clId="{E6F95E7E-6271-4270-A393-19B2155FF03D}" dt="2025-06-01T14:20:45.035" v="270" actId="1076"/>
        <pc:sldMkLst>
          <pc:docMk/>
          <pc:sldMk cId="3530092926" sldId="261"/>
        </pc:sldMkLst>
        <pc:spChg chg="mod">
          <ac:chgData name="Finn Leopold Schröder" userId="c247bccd-626f-4bd8-8236-79b86bf45150" providerId="ADAL" clId="{E6F95E7E-6271-4270-A393-19B2155FF03D}" dt="2025-06-01T14:16:04.139" v="47" actId="20577"/>
          <ac:spMkLst>
            <pc:docMk/>
            <pc:sldMk cId="3530092926" sldId="261"/>
            <ac:spMk id="2" creationId="{A3D2A796-1E01-A1FF-2B29-122D1AAF99BB}"/>
          </ac:spMkLst>
        </pc:spChg>
        <pc:spChg chg="mod">
          <ac:chgData name="Finn Leopold Schröder" userId="c247bccd-626f-4bd8-8236-79b86bf45150" providerId="ADAL" clId="{E6F95E7E-6271-4270-A393-19B2155FF03D}" dt="2025-06-01T14:20:11.794" v="265" actId="20577"/>
          <ac:spMkLst>
            <pc:docMk/>
            <pc:sldMk cId="3530092926" sldId="261"/>
            <ac:spMk id="3" creationId="{DFE1F149-1FEA-8D6C-B67C-175B8C074AE7}"/>
          </ac:spMkLst>
        </pc:spChg>
        <pc:picChg chg="add mod">
          <ac:chgData name="Finn Leopold Schröder" userId="c247bccd-626f-4bd8-8236-79b86bf45150" providerId="ADAL" clId="{E6F95E7E-6271-4270-A393-19B2155FF03D}" dt="2025-06-01T14:20:45.035" v="270" actId="1076"/>
          <ac:picMkLst>
            <pc:docMk/>
            <pc:sldMk cId="3530092926" sldId="261"/>
            <ac:picMk id="13" creationId="{02B61CBB-8338-5BBA-F9B1-12577DC7BB25}"/>
          </ac:picMkLst>
        </pc:picChg>
        <pc:inkChg chg="add mod">
          <ac:chgData name="Finn Leopold Schröder" userId="c247bccd-626f-4bd8-8236-79b86bf45150" providerId="ADAL" clId="{E6F95E7E-6271-4270-A393-19B2155FF03D}" dt="2025-06-01T14:20:45.035" v="270" actId="1076"/>
          <ac:inkMkLst>
            <pc:docMk/>
            <pc:sldMk cId="3530092926" sldId="261"/>
            <ac:inkMk id="14" creationId="{95C0AAA2-03E1-89F4-90BC-DB0F347400AC}"/>
          </ac:inkMkLst>
        </pc:inkChg>
        <pc:inkChg chg="add mod">
          <ac:chgData name="Finn Leopold Schröder" userId="c247bccd-626f-4bd8-8236-79b86bf45150" providerId="ADAL" clId="{E6F95E7E-6271-4270-A393-19B2155FF03D}" dt="2025-06-01T14:20:45.035" v="270" actId="1076"/>
          <ac:inkMkLst>
            <pc:docMk/>
            <pc:sldMk cId="3530092926" sldId="261"/>
            <ac:inkMk id="15" creationId="{836AF0B7-8BAF-F8CE-F596-6F009D463F1A}"/>
          </ac:inkMkLst>
        </pc:inkChg>
        <pc:inkChg chg="add mod">
          <ac:chgData name="Finn Leopold Schröder" userId="c247bccd-626f-4bd8-8236-79b86bf45150" providerId="ADAL" clId="{E6F95E7E-6271-4270-A393-19B2155FF03D}" dt="2025-06-01T14:20:45.035" v="270" actId="1076"/>
          <ac:inkMkLst>
            <pc:docMk/>
            <pc:sldMk cId="3530092926" sldId="261"/>
            <ac:inkMk id="16" creationId="{7501FB9F-504C-8BD9-6A6D-7832E13D2E6C}"/>
          </ac:inkMkLst>
        </pc:inkChg>
      </pc:sldChg>
      <pc:sldChg chg="del">
        <pc:chgData name="Finn Leopold Schröder" userId="c247bccd-626f-4bd8-8236-79b86bf45150" providerId="ADAL" clId="{E6F95E7E-6271-4270-A393-19B2155FF03D}" dt="2025-06-01T14:15:46.195" v="2" actId="47"/>
        <pc:sldMkLst>
          <pc:docMk/>
          <pc:sldMk cId="1872296640" sldId="262"/>
        </pc:sldMkLst>
      </pc:sldChg>
      <pc:sldChg chg="modSp mod">
        <pc:chgData name="Finn Leopold Schröder" userId="c247bccd-626f-4bd8-8236-79b86bf45150" providerId="ADAL" clId="{E6F95E7E-6271-4270-A393-19B2155FF03D}" dt="2025-06-01T15:06:40.410" v="3473" actId="5793"/>
        <pc:sldMkLst>
          <pc:docMk/>
          <pc:sldMk cId="1180727859" sldId="263"/>
        </pc:sldMkLst>
        <pc:spChg chg="mod">
          <ac:chgData name="Finn Leopold Schröder" userId="c247bccd-626f-4bd8-8236-79b86bf45150" providerId="ADAL" clId="{E6F95E7E-6271-4270-A393-19B2155FF03D}" dt="2025-06-01T15:06:40.410" v="3473" actId="5793"/>
          <ac:spMkLst>
            <pc:docMk/>
            <pc:sldMk cId="1180727859" sldId="263"/>
            <ac:spMk id="11" creationId="{3810F84A-4B64-F792-3FAA-ACE92A32511F}"/>
          </ac:spMkLst>
        </pc:spChg>
      </pc:sldChg>
      <pc:sldChg chg="addSp delSp modSp add mod">
        <pc:chgData name="Finn Leopold Schröder" userId="c247bccd-626f-4bd8-8236-79b86bf45150" providerId="ADAL" clId="{E6F95E7E-6271-4270-A393-19B2155FF03D}" dt="2025-06-01T14:24:38.277" v="418" actId="9405"/>
        <pc:sldMkLst>
          <pc:docMk/>
          <pc:sldMk cId="413431043" sldId="264"/>
        </pc:sldMkLst>
        <pc:spChg chg="mod">
          <ac:chgData name="Finn Leopold Schröder" userId="c247bccd-626f-4bd8-8236-79b86bf45150" providerId="ADAL" clId="{E6F95E7E-6271-4270-A393-19B2155FF03D}" dt="2025-06-01T14:24:00.237" v="330" actId="20577"/>
          <ac:spMkLst>
            <pc:docMk/>
            <pc:sldMk cId="413431043" sldId="264"/>
            <ac:spMk id="2" creationId="{54408D74-C924-72BE-B964-F5B10136B8E9}"/>
          </ac:spMkLst>
        </pc:spChg>
        <pc:spChg chg="mod">
          <ac:chgData name="Finn Leopold Schröder" userId="c247bccd-626f-4bd8-8236-79b86bf45150" providerId="ADAL" clId="{E6F95E7E-6271-4270-A393-19B2155FF03D}" dt="2025-06-01T14:24:27.575" v="417" actId="20577"/>
          <ac:spMkLst>
            <pc:docMk/>
            <pc:sldMk cId="413431043" sldId="264"/>
            <ac:spMk id="3" creationId="{F54CC013-DF1C-72B9-E0EF-337ABCBC8053}"/>
          </ac:spMkLst>
        </pc:spChg>
        <pc:picChg chg="add mod">
          <ac:chgData name="Finn Leopold Schröder" userId="c247bccd-626f-4bd8-8236-79b86bf45150" providerId="ADAL" clId="{E6F95E7E-6271-4270-A393-19B2155FF03D}" dt="2025-06-01T14:24:06.216" v="331" actId="14100"/>
          <ac:picMkLst>
            <pc:docMk/>
            <pc:sldMk cId="413431043" sldId="264"/>
            <ac:picMk id="9" creationId="{906C07B8-DE21-78D1-0FBC-44172AFA97A6}"/>
          </ac:picMkLst>
        </pc:picChg>
        <pc:inkChg chg="add">
          <ac:chgData name="Finn Leopold Schröder" userId="c247bccd-626f-4bd8-8236-79b86bf45150" providerId="ADAL" clId="{E6F95E7E-6271-4270-A393-19B2155FF03D}" dt="2025-06-01T14:24:38.277" v="418" actId="9405"/>
          <ac:inkMkLst>
            <pc:docMk/>
            <pc:sldMk cId="413431043" sldId="264"/>
            <ac:inkMk id="11" creationId="{F073D8D5-8ED1-4D81-20B9-CF3B79947F84}"/>
          </ac:inkMkLst>
        </pc:inkChg>
      </pc:sldChg>
      <pc:sldChg chg="del">
        <pc:chgData name="Finn Leopold Schröder" userId="c247bccd-626f-4bd8-8236-79b86bf45150" providerId="ADAL" clId="{E6F95E7E-6271-4270-A393-19B2155FF03D}" dt="2025-06-01T14:15:46.195" v="2" actId="47"/>
        <pc:sldMkLst>
          <pc:docMk/>
          <pc:sldMk cId="3600717607" sldId="264"/>
        </pc:sldMkLst>
      </pc:sldChg>
      <pc:sldChg chg="addSp delSp modSp add mod">
        <pc:chgData name="Finn Leopold Schröder" userId="c247bccd-626f-4bd8-8236-79b86bf45150" providerId="ADAL" clId="{E6F95E7E-6271-4270-A393-19B2155FF03D}" dt="2025-06-01T14:28:34.510" v="815" actId="20577"/>
        <pc:sldMkLst>
          <pc:docMk/>
          <pc:sldMk cId="2692830629" sldId="265"/>
        </pc:sldMkLst>
      </pc:sldChg>
      <pc:sldChg chg="del">
        <pc:chgData name="Finn Leopold Schröder" userId="c247bccd-626f-4bd8-8236-79b86bf45150" providerId="ADAL" clId="{E6F95E7E-6271-4270-A393-19B2155FF03D}" dt="2025-06-01T14:15:46.195" v="2" actId="47"/>
        <pc:sldMkLst>
          <pc:docMk/>
          <pc:sldMk cId="4254682933" sldId="265"/>
        </pc:sldMkLst>
      </pc:sldChg>
      <pc:sldChg chg="addSp delSp modSp add mod">
        <pc:chgData name="Finn Leopold Schröder" userId="c247bccd-626f-4bd8-8236-79b86bf45150" providerId="ADAL" clId="{E6F95E7E-6271-4270-A393-19B2155FF03D}" dt="2025-06-01T14:37:57.730" v="1472" actId="14100"/>
        <pc:sldMkLst>
          <pc:docMk/>
          <pc:sldMk cId="1974917692" sldId="266"/>
        </pc:sldMkLst>
      </pc:sldChg>
      <pc:sldChg chg="addSp delSp modSp add mod">
        <pc:chgData name="Finn Leopold Schröder" userId="c247bccd-626f-4bd8-8236-79b86bf45150" providerId="ADAL" clId="{E6F95E7E-6271-4270-A393-19B2155FF03D}" dt="2025-06-03T14:42:46.049" v="3729" actId="1036"/>
        <pc:sldMkLst>
          <pc:docMk/>
          <pc:sldMk cId="2429438839" sldId="267"/>
        </pc:sldMkLst>
      </pc:sldChg>
      <pc:sldChg chg="addSp delSp modSp add mod">
        <pc:chgData name="Finn Leopold Schröder" userId="c247bccd-626f-4bd8-8236-79b86bf45150" providerId="ADAL" clId="{E6F95E7E-6271-4270-A393-19B2155FF03D}" dt="2025-06-01T14:40:27.571" v="1550" actId="1076"/>
        <pc:sldMkLst>
          <pc:docMk/>
          <pc:sldMk cId="4292351676" sldId="268"/>
        </pc:sldMkLst>
      </pc:sldChg>
      <pc:sldChg chg="addSp delSp modSp add mod">
        <pc:chgData name="Finn Leopold Schröder" userId="c247bccd-626f-4bd8-8236-79b86bf45150" providerId="ADAL" clId="{E6F95E7E-6271-4270-A393-19B2155FF03D}" dt="2025-06-01T14:44:28.473" v="1821" actId="122"/>
        <pc:sldMkLst>
          <pc:docMk/>
          <pc:sldMk cId="427458732" sldId="269"/>
        </pc:sldMkLst>
      </pc:sldChg>
      <pc:sldChg chg="addSp delSp modSp add mod ord">
        <pc:chgData name="Finn Leopold Schröder" userId="c247bccd-626f-4bd8-8236-79b86bf45150" providerId="ADAL" clId="{E6F95E7E-6271-4270-A393-19B2155FF03D}" dt="2025-06-01T14:49:02.917" v="2070" actId="20577"/>
        <pc:sldMkLst>
          <pc:docMk/>
          <pc:sldMk cId="291365034" sldId="270"/>
        </pc:sldMkLst>
      </pc:sldChg>
      <pc:sldChg chg="add del">
        <pc:chgData name="Finn Leopold Schröder" userId="c247bccd-626f-4bd8-8236-79b86bf45150" providerId="ADAL" clId="{E6F95E7E-6271-4270-A393-19B2155FF03D}" dt="2025-06-01T14:44:44.078" v="1823" actId="47"/>
        <pc:sldMkLst>
          <pc:docMk/>
          <pc:sldMk cId="2013606474" sldId="270"/>
        </pc:sldMkLst>
      </pc:sldChg>
      <pc:sldChg chg="delSp modSp add mod modNotesTx">
        <pc:chgData name="Finn Leopold Schröder" userId="c247bccd-626f-4bd8-8236-79b86bf45150" providerId="ADAL" clId="{E6F95E7E-6271-4270-A393-19B2155FF03D}" dt="2025-06-03T10:03:27.267" v="3727" actId="20577"/>
        <pc:sldMkLst>
          <pc:docMk/>
          <pc:sldMk cId="1902450911" sldId="271"/>
        </pc:sldMkLst>
      </pc:sldChg>
      <pc:sldChg chg="delSp modSp add mod">
        <pc:chgData name="Finn Leopold Schröder" userId="c247bccd-626f-4bd8-8236-79b86bf45150" providerId="ADAL" clId="{E6F95E7E-6271-4270-A393-19B2155FF03D}" dt="2025-06-01T14:56:18.778" v="3113" actId="1076"/>
        <pc:sldMkLst>
          <pc:docMk/>
          <pc:sldMk cId="925775466" sldId="272"/>
        </pc:sldMkLst>
      </pc:sldChg>
      <pc:sldChg chg="addSp delSp modSp add mod">
        <pc:chgData name="Finn Leopold Schröder" userId="c247bccd-626f-4bd8-8236-79b86bf45150" providerId="ADAL" clId="{E6F95E7E-6271-4270-A393-19B2155FF03D}" dt="2025-06-01T15:12:29.883" v="3602" actId="478"/>
        <pc:sldMkLst>
          <pc:docMk/>
          <pc:sldMk cId="4076501436" sldId="273"/>
        </pc:sldMkLst>
      </pc:sldChg>
    </pc:docChg>
  </pc:docChgLst>
  <pc:docChgLst>
    <pc:chgData name="Finn Leopold Schröder" userId="c247bccd-626f-4bd8-8236-79b86bf45150" providerId="ADAL" clId="{131D8D89-7A02-4B9E-91D1-5AE3E900E4BD}"/>
    <pc:docChg chg="undo custSel addSld delSld modSld">
      <pc:chgData name="Finn Leopold Schröder" userId="c247bccd-626f-4bd8-8236-79b86bf45150" providerId="ADAL" clId="{131D8D89-7A02-4B9E-91D1-5AE3E900E4BD}" dt="2025-05-20T08:47:12.521" v="2740" actId="27636"/>
      <pc:docMkLst>
        <pc:docMk/>
      </pc:docMkLst>
      <pc:sldChg chg="modSp modAnim">
        <pc:chgData name="Finn Leopold Schröder" userId="c247bccd-626f-4bd8-8236-79b86bf45150" providerId="ADAL" clId="{131D8D89-7A02-4B9E-91D1-5AE3E900E4BD}" dt="2025-05-19T14:34:03.165" v="3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131D8D89-7A02-4B9E-91D1-5AE3E900E4BD}" dt="2025-05-19T14:34:03.165" v="3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2283502562" sldId="257"/>
        </pc:sldMkLst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131191012" sldId="258"/>
        </pc:sldMkLst>
      </pc:sldChg>
      <pc:sldChg chg="modSp mod">
        <pc:chgData name="Finn Leopold Schröder" userId="c247bccd-626f-4bd8-8236-79b86bf45150" providerId="ADAL" clId="{131D8D89-7A02-4B9E-91D1-5AE3E900E4BD}" dt="2025-05-19T14:34:28.315" v="25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131D8D89-7A02-4B9E-91D1-5AE3E900E4BD}" dt="2025-05-19T14:34:12.638" v="5" actId="113"/>
          <ac:spMkLst>
            <pc:docMk/>
            <pc:sldMk cId="2413207169" sldId="259"/>
            <ac:spMk id="3" creationId="{EAC86151-3E36-7379-DEBB-48F1B75EB162}"/>
          </ac:spMkLst>
        </pc:spChg>
        <pc:spChg chg="mod">
          <ac:chgData name="Finn Leopold Schröder" userId="c247bccd-626f-4bd8-8236-79b86bf45150" providerId="ADAL" clId="{131D8D89-7A02-4B9E-91D1-5AE3E900E4BD}" dt="2025-05-19T14:34:28.315" v="25" actId="20577"/>
          <ac:spMkLst>
            <pc:docMk/>
            <pc:sldMk cId="2413207169" sldId="259"/>
            <ac:spMk id="7" creationId="{D068759A-8D67-449E-5EFA-F4EE796A4DBF}"/>
          </ac:spMkLst>
        </pc:spChg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45692198" sldId="260"/>
        </pc:sldMkLst>
      </pc:sldChg>
      <pc:sldChg chg="addSp modSp mod modNotesTx">
        <pc:chgData name="Finn Leopold Schröder" userId="c247bccd-626f-4bd8-8236-79b86bf45150" providerId="ADAL" clId="{131D8D89-7A02-4B9E-91D1-5AE3E900E4BD}" dt="2025-05-19T15:27:57.784" v="2718" actId="20577"/>
        <pc:sldMkLst>
          <pc:docMk/>
          <pc:sldMk cId="3530092926" sldId="261"/>
        </pc:sldMkLst>
        <pc:spChg chg="mod">
          <ac:chgData name="Finn Leopold Schröder" userId="c247bccd-626f-4bd8-8236-79b86bf45150" providerId="ADAL" clId="{131D8D89-7A02-4B9E-91D1-5AE3E900E4BD}" dt="2025-05-19T14:35:32.214" v="50" actId="1076"/>
          <ac:spMkLst>
            <pc:docMk/>
            <pc:sldMk cId="3530092926" sldId="261"/>
            <ac:spMk id="2" creationId="{A3D2A796-1E01-A1FF-2B29-122D1AAF99BB}"/>
          </ac:spMkLst>
        </pc:spChg>
        <pc:spChg chg="mod">
          <ac:chgData name="Finn Leopold Schröder" userId="c247bccd-626f-4bd8-8236-79b86bf45150" providerId="ADAL" clId="{131D8D89-7A02-4B9E-91D1-5AE3E900E4BD}" dt="2025-05-19T15:25:18.622" v="2523" actId="27636"/>
          <ac:spMkLst>
            <pc:docMk/>
            <pc:sldMk cId="3530092926" sldId="261"/>
            <ac:spMk id="3" creationId="{DFE1F149-1FEA-8D6C-B67C-175B8C074AE7}"/>
          </ac:spMkLst>
        </pc:spChg>
      </pc:sldChg>
      <pc:sldChg chg="modSp mod modNotesTx">
        <pc:chgData name="Finn Leopold Schröder" userId="c247bccd-626f-4bd8-8236-79b86bf45150" providerId="ADAL" clId="{131D8D89-7A02-4B9E-91D1-5AE3E900E4BD}" dt="2025-05-19T15:12:55.224" v="2279" actId="14100"/>
        <pc:sldMkLst>
          <pc:docMk/>
          <pc:sldMk cId="1872296640" sldId="262"/>
        </pc:sldMkLst>
      </pc:sldChg>
      <pc:sldChg chg="addSp modSp add mod modNotesTx">
        <pc:chgData name="Finn Leopold Schröder" userId="c247bccd-626f-4bd8-8236-79b86bf45150" providerId="ADAL" clId="{131D8D89-7A02-4B9E-91D1-5AE3E900E4BD}" dt="2025-05-19T15:24:52.824" v="2515" actId="20577"/>
        <pc:sldMkLst>
          <pc:docMk/>
          <pc:sldMk cId="3600717607" sldId="264"/>
        </pc:sldMkLst>
      </pc:sldChg>
      <pc:sldChg chg="modSp add mod modNotesTx">
        <pc:chgData name="Finn Leopold Schröder" userId="c247bccd-626f-4bd8-8236-79b86bf45150" providerId="ADAL" clId="{131D8D89-7A02-4B9E-91D1-5AE3E900E4BD}" dt="2025-05-20T08:47:12.521" v="2740" actId="27636"/>
        <pc:sldMkLst>
          <pc:docMk/>
          <pc:sldMk cId="4254682933" sldId="265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19:27.496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39,'263'-12,"449"-15,-425 27,-271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19:35.32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232 78,'19'-1,"0"-1,0-1,0-1,22-8,15-3,25 0,1 3,1 4,94 2,1560 8,-959-3,-331 18,-405-15,74 7,76 3,388-13,-627-5,11 0,-545-21,-1585 27,1948 10,-11-1,-406-9,622 1,-1 0,1 1,-14 4,12-2,1-2,-21 2,-104 6,-38 0,-166-10,326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20:20.59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1 157,'4'0,"1"-1,-1 0,0 0,1 0,5-2,14-4,382-36,-330 37,102-20,18-13,-115 28,-7 3,-30 2,0 2,82 5,-48 0,-68 0,1 0,0 0,-1 1,1 0,-1 1,11 4,60 30,-30-13,-47-22,0 0,0 0,0 1,0-1,-1 1,1 0,-1 0,1 0,-1 0,0 1,0-1,4 9,-5-9,-1-1,0 1,0 0,0 0,0 1,0-1,0 0,-1 0,0 0,0 0,0 1,0-1,0 0,0 0,-1 0,1 1,-1-1,0 0,-2 4,1-4,1-1,-1 1,1-1,-1 0,0 0,0 0,0 0,0 0,-1 0,1-1,0 1,-1-1,1 0,-3 2,-42 13,33-12,-21 6,0-2,0-1,-71 4,-112-12,89-1,89 1,0 3,-60 9,77-8,-39 1,45-4,0 1,1 0,-1 2,-32 8,-46 13,3-1,-15 5,93-25,0-1,-27 0,25-2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24:38.277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341 62,'51'0,"97"-12,-44-2,205 0,-281 13,46-9,-45 6,42-3,737 8,-785-1,39 5,-56-4,1 0,0 1,-1 0,1 0,-1 0,0 1,0-1,0 2,0-1,8 6,-14-8,1-1,-1 0,1 0,-1 1,0-1,1 0,-1 1,1-1,-1 0,0 1,0-1,1 1,-1-1,0 0,0 1,1-1,-1 1,0-1,0 1,0-1,0 1,0-1,1 1,-1-1,0 1,0-1,0 1,-1-1,1 1,0-1,0 1,0 0,-1 0,0-1,0 1,1 0,-1 0,0-1,0 1,0-1,0 1,0-1,0 1,0-1,0 0,-2 1,-36 3,-43 6,56-6,-39 2,-78 4,-2-1,82-7,-62 8,-39 1,10-2,17 16,31-4,-76 3,131-14,35-7,0 0,-23 1,-316-3,169-2,165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54D73-79F2-438B-938F-74207E80B479}" type="datetimeFigureOut">
              <a:rPr lang="de-DE" smtClean="0"/>
              <a:t>16.06.2025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8B0C-087A-46B2-A150-0667458490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710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557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F6F57-23DC-AE72-B741-89F999631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AE23454-2AEB-7AEB-AFA3-541C9ED504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7FEE032-809A-3ED4-3640-50012C0D7D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A00FDB-E584-BB1D-6CA8-F0694C688A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756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C9343F-D7BF-9694-513A-0AE5B9017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2438F2D-F31C-5DCC-01C7-02A4760B13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E64D375-6CCC-F49F-91B8-5D580007E6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6B1050-120D-7767-02B8-5DC38DCF7E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977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F3B2A-BFEA-4A44-9326-0F0230C4F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F154360-3AF8-F33C-7CE4-54800F84A6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61AFDEB-977A-A900-1AD8-FB3C6A04C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EFD80D-3BFF-F120-1E09-E66EFD6A85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2012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62B29-1B53-8A92-A588-3AC757898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0F7CF6E-C6E2-8507-8FD7-1734359F6F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DAE6588-E4D7-B2E6-3E4A-3D11419F14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3292039-77DB-ADBF-A32F-538E329740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596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4BC32-D723-1F0D-41BD-220FA2AA8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F41E900-25FD-A5C7-82D5-B9B1E10563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AB2E40D-DA40-4980-FF63-094BC8BBCD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A754D50-09FA-BAE8-25A2-FC4CC229B5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1106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A6615-1AB0-ACBC-A71B-BD4F7D8C5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B9FB808-2541-51C3-1552-7DC44538C6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1665BF3-1946-0E69-E26A-A6CDF918CF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957811-E77B-50B7-7F77-0EF731CA09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22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078817-F149-9888-8C2A-4DD0F0527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9B2EE28-5883-B590-43D5-6A5E888DA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B0BE7A-93D2-1175-8790-50C36A639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5547-8584-4CF3-96D7-670283A24751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8B82B0-F7D0-7D44-5E5F-B48785D9E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FBB85B-7242-4F76-0B2E-4C2BD611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5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C62F6-4F06-DE35-F81F-AD45B1362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751D0E8-FAB3-361E-0842-C56886B8E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519576-18D8-07D7-4A25-BBC5D3F1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D56D-BEAA-45A8-B407-8C04629E90A1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B373F8-DCD3-F9CA-4FA2-2C8071922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987E4-D166-3469-8F39-207460087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05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0AD98C0-BA26-317D-2E9C-7C91913C41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1C106D-4305-3A9D-AEA2-D0A9A23D9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F66EA9-FD6F-40D4-9764-21CAF91CE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03BE-4D46-4E27-AD81-58FDB682D030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0CD906-D9A8-0079-46A4-D1646FDB3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4739FD-CFB1-331C-6B0F-3BF195740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10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96A16-5BB5-0DA1-ACAB-B0F94F9FB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1259BC-1248-8093-905F-7C69F40A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C69F95-25EF-4205-039A-55916F84F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83A-919D-448A-98B0-4903C92473F1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86AEBB-FDAF-3810-1AF5-E7F73982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C95A36-E8A0-B50B-C19F-F4C6B061B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597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78590-3FBD-0793-F2EA-A0EBF9160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08823B-0EB7-F64E-54D1-438301FCC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E818EC-A2F9-E157-B41A-E1A78D271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A299-E205-4956-AC1E-23DF4F8682A0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D8CF43-9021-DB2D-A799-4D9D149FE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0460F-8D24-4553-8BC4-02D397AF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92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D2E4B-156C-3E60-8B90-5F02EA1DE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E53E70-35DA-070A-84A9-09EB71293C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6D318E-3134-CCC6-FB43-0C7858B56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D3C9DB-63EA-80F9-C177-A7FF90831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F65D-5A39-4F1E-A51B-6C27CDE3FA09}" type="datetime1">
              <a:rPr lang="de-DE" smtClean="0"/>
              <a:t>16.06.2025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06B7C6-7170-C020-1437-0E945AF34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246732-7AD8-4993-0D31-5E6BA405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40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D6A7D-C53E-C282-4F50-910E4DCF4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62A3C4-EA3A-CB40-A28E-74F4FAF81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45FE0A-0A24-0A37-844D-C07DBB517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2A468C-5FBC-6E9F-0BB0-AEDD058511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F483C7-6E26-1039-031D-9FFED0F2FC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048648-2FD4-6867-957B-3D46DCE38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8AEBC-0CF9-451A-BFEA-AD63C2DD89F1}" type="datetime1">
              <a:rPr lang="de-DE" smtClean="0"/>
              <a:t>16.06.2025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F229D50-41DB-BE35-841C-8979A167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A976247-FB52-9047-4DB6-26BE0126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99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30F6A9-3179-562C-76B7-66E82068B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0222CC-B619-9F56-8150-2ACDC49D1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FAC2-519C-444C-AA57-EF8774227B2C}" type="datetime1">
              <a:rPr lang="de-DE" smtClean="0"/>
              <a:t>16.06.2025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5F2B06-6ACC-9C30-19F9-3E933EB3C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345F01-BF59-E131-6E54-1F31CEFD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13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963901D-EE01-A6D0-41BA-F78B6542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491-F94A-4A9B-A200-BEC0D84E8C06}" type="datetime1">
              <a:rPr lang="de-DE" smtClean="0"/>
              <a:t>16.06.2025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F203A0-7299-C382-01E3-83D1D0C99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E7FB11-2E69-910F-4A69-A204DB82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12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C1D984-FC8F-4B70-7229-5B9E453DD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BCD05A-22D6-BB8F-CCD3-400C7229F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FD9BE6-0E75-7775-59B8-765339D60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8B03EF-4AE7-DD9A-E40C-94379128D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CAEA-FE88-4141-8AAF-DA1D5830857F}" type="datetime1">
              <a:rPr lang="de-DE" smtClean="0"/>
              <a:t>16.06.2025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CD1CFB-F712-2D6B-8BF4-85F6A55E6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3876BA-3609-5E2E-243C-70C44461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407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74A95-ADB8-CCCA-AE74-A84A9235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7091BEB-D6D9-02ED-66FA-760D07FDE1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F9B1BD-B1DE-AFED-5A41-C861556F5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18492F-6C52-1E4D-CBF5-95A0D9FA6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49EF-E5DB-407E-BAFB-DB6274793173}" type="datetime1">
              <a:rPr lang="de-DE" smtClean="0"/>
              <a:t>16.06.2025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A0A080-A871-7C90-8847-412FE7DBA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0359CE-A776-B739-048A-6DB2B826A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34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6A71CE-E159-041D-4106-9493707D2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B48BBA-28A5-745B-2B84-98181774C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5F100B-35A6-AE42-38CA-7E2DBF23C2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62E65D-62FF-42A6-A444-5EDF2DFBC2DE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A74D49-541B-C838-8B1E-DAE3FE09E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2C5525-4613-92B7-287D-8001D4931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46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psychopy.org/download.html" TargetMode="External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ustomXml" Target="../ink/ink1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0">
            <a:extLst>
              <a:ext uri="{FF2B5EF4-FFF2-40B4-BE49-F238E27FC236}">
                <a16:creationId xmlns:a16="http://schemas.microsoft.com/office/drawing/2014/main" id="{B5A8AFA4-5C32-4100-9C6D-839A47E15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6B5F253-7949-47C2-9DBD-1570ECDA2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799" y="685800"/>
            <a:ext cx="5421703" cy="548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AFA59E-AE0B-A536-B999-10D9D0EC9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426" y="1254763"/>
            <a:ext cx="3444948" cy="2481729"/>
          </a:xfrm>
        </p:spPr>
        <p:txBody>
          <a:bodyPr anchor="b">
            <a:normAutofit/>
          </a:bodyPr>
          <a:lstStyle/>
          <a:p>
            <a:r>
              <a:rPr lang="de-DE" sz="3200">
                <a:solidFill>
                  <a:srgbClr val="595959"/>
                </a:solidFill>
              </a:rPr>
              <a:t>PsychoPy Tutorium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8FAB39-2551-D1AB-08E3-F29833C31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9179" y="4046453"/>
            <a:ext cx="3083442" cy="1785506"/>
          </a:xfrm>
        </p:spPr>
        <p:txBody>
          <a:bodyPr anchor="t">
            <a:normAutofit/>
          </a:bodyPr>
          <a:lstStyle/>
          <a:p>
            <a:r>
              <a:rPr lang="de-DE" sz="1400" dirty="0">
                <a:solidFill>
                  <a:srgbClr val="595959"/>
                </a:solidFill>
              </a:rPr>
              <a:t>4. Sitzung</a:t>
            </a:r>
          </a:p>
        </p:txBody>
      </p:sp>
      <p:pic>
        <p:nvPicPr>
          <p:cNvPr id="1026" name="Picture 2" descr="PsychoPy - Wikipedia">
            <a:extLst>
              <a:ext uri="{FF2B5EF4-FFF2-40B4-BE49-F238E27FC236}">
                <a16:creationId xmlns:a16="http://schemas.microsoft.com/office/drawing/2014/main" id="{3E2B1565-A86E-C69C-EF63-89131C56E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" r="447" b="-1"/>
          <a:stretch/>
        </p:blipFill>
        <p:spPr bwMode="auto">
          <a:xfrm>
            <a:off x="6107503" y="685799"/>
            <a:ext cx="5410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79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DD8469-389E-94CD-C8FF-E020D7D34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105031D-7846-1915-3801-E0774E1BB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4ACFCA-E675-3FB0-A44D-A05D1C77A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048DD2-9910-48B9-922E-D47BB5AE2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57A0F7-FFA4-0EAF-3741-179ED69F4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9182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Fragen?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395CF6-9139-F44A-91D8-894F3B08C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161FFA-E525-E6A2-BA9E-10FD458CB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F7B287-E287-B30A-DE8F-707B728F1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10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3810F84A-4B64-F792-3FAA-ACE92A325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9848415" cy="4351338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Kleine Hausaufgabe: </a:t>
            </a:r>
          </a:p>
          <a:p>
            <a:r>
              <a:rPr lang="de-DE" sz="2400" dirty="0"/>
              <a:t>Das Rechteck nicht nur von rechts nach links und zurück, sondern im Quadrat die Seiten des Bildschirms entlang laufen lassen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0727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408385-68A4-6937-0F9A-6FE57DEA0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7ECC59-1F6E-98DF-A184-D996B08FE7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7BEECA-F66E-C10F-1C6C-0FCCA31FEC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1E9D81-E4DB-F337-E6F7-71818E192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3409-07DF-A96F-E70F-69B79AA2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C86151-3E36-7379-DEBB-48F1B75EB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2427383"/>
            <a:ext cx="7371535" cy="3169482"/>
          </a:xfrm>
        </p:spPr>
        <p:txBody>
          <a:bodyPr anchor="t">
            <a:normAutofit/>
          </a:bodyPr>
          <a:lstStyle/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Sitzung: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Sitzung: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Abfragen,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random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befehl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Sitzung: Aufbau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Durchgehen eines Beispiels</a:t>
            </a:r>
          </a:p>
          <a:p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 Sitzung: Programmieren im 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(+Bsp.)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5. Sitzung: Komplexere Experimente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6. Sitzung Abschluss und FAQ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1. Durchlauf diese Semester, offen für Anpassungen und ggf. auch noch  1-2 weitere Sitzungen – Feedback erwünscht! :)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3B95F3-EF4A-B3FA-A5E3-A9FD320C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F22D51-563A-1281-9BE5-372E8F14B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5F1D1-A096-BB8E-34FC-5649C0A8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2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068759A-8D67-449E-5EFA-F4EE796A4DBF}"/>
              </a:ext>
            </a:extLst>
          </p:cNvPr>
          <p:cNvSpPr txBox="1">
            <a:spLocks/>
          </p:cNvSpPr>
          <p:nvPr/>
        </p:nvSpPr>
        <p:spPr>
          <a:xfrm>
            <a:off x="9219259" y="2427381"/>
            <a:ext cx="2045557" cy="31694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06.05.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20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.05.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03.06.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10.06.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17.06.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23.06.</a:t>
            </a:r>
          </a:p>
        </p:txBody>
      </p:sp>
    </p:spTree>
    <p:extLst>
      <p:ext uri="{BB962C8B-B14F-4D97-AF65-F5344CB8AC3E}">
        <p14:creationId xmlns:p14="http://schemas.microsoft.com/office/powerpoint/2010/main" val="2413207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2A6921-23DD-A18C-8639-0FF69BE0A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3034F57-37A4-1813-1D37-36A4353D8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1C09A5-6563-B060-C761-CE0558753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8A5517-EA68-A3F0-4621-C42FCC459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D2A796-1E01-A1FF-2B29-122D1AAF9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Recap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E1F149-1FEA-8D6C-B67C-175B8C074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5729"/>
            <a:ext cx="3831522" cy="407905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Download: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https://www.psychopy.org/download.html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-&gt;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Standalone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Version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Inkludiert das Programm UND eine Python Umgebung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Wählt euer Betriebssystem entsprechend aus und installiert die letzte stabile Version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BF4FEF-91F5-68CE-0A6A-C8A8DD26E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F78B32-4B7B-FB05-94C0-F9C618C83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5392D8-A514-1E54-81FB-21EBD63D7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3</a:t>
            </a:fld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2B61CBB-8338-5BBA-F9B1-12577DC7B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6555" y="2073648"/>
            <a:ext cx="7305446" cy="31440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Freihand 13">
                <a:extLst>
                  <a:ext uri="{FF2B5EF4-FFF2-40B4-BE49-F238E27FC236}">
                    <a16:creationId xmlns:a16="http://schemas.microsoft.com/office/drawing/2014/main" id="{95C0AAA2-03E1-89F4-90BC-DB0F347400AC}"/>
                  </a:ext>
                </a:extLst>
              </p14:cNvPr>
              <p14:cNvContentPartPr/>
              <p14:nvPr/>
            </p14:nvContentPartPr>
            <p14:xfrm>
              <a:off x="5241831" y="3403347"/>
              <a:ext cx="460440" cy="14040"/>
            </p14:xfrm>
          </p:contentPart>
        </mc:Choice>
        <mc:Fallback xmlns="">
          <p:pic>
            <p:nvPicPr>
              <p:cNvPr id="14" name="Freihand 13">
                <a:extLst>
                  <a:ext uri="{FF2B5EF4-FFF2-40B4-BE49-F238E27FC236}">
                    <a16:creationId xmlns:a16="http://schemas.microsoft.com/office/drawing/2014/main" id="{95C0AAA2-03E1-89F4-90BC-DB0F347400A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05831" y="3331347"/>
                <a:ext cx="532080" cy="15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Freihand 14">
                <a:extLst>
                  <a:ext uri="{FF2B5EF4-FFF2-40B4-BE49-F238E27FC236}">
                    <a16:creationId xmlns:a16="http://schemas.microsoft.com/office/drawing/2014/main" id="{836AF0B7-8BAF-F8CE-F596-6F009D463F1A}"/>
                  </a:ext>
                </a:extLst>
              </p14:cNvPr>
              <p14:cNvContentPartPr/>
              <p14:nvPr/>
            </p14:nvContentPartPr>
            <p14:xfrm>
              <a:off x="5151831" y="4212627"/>
              <a:ext cx="1699200" cy="28440"/>
            </p14:xfrm>
          </p:contentPart>
        </mc:Choice>
        <mc:Fallback xmlns="">
          <p:pic>
            <p:nvPicPr>
              <p:cNvPr id="15" name="Freihand 14">
                <a:extLst>
                  <a:ext uri="{FF2B5EF4-FFF2-40B4-BE49-F238E27FC236}">
                    <a16:creationId xmlns:a16="http://schemas.microsoft.com/office/drawing/2014/main" id="{836AF0B7-8BAF-F8CE-F596-6F009D463F1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116191" y="4140627"/>
                <a:ext cx="1770840" cy="17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Freihand 15">
                <a:extLst>
                  <a:ext uri="{FF2B5EF4-FFF2-40B4-BE49-F238E27FC236}">
                    <a16:creationId xmlns:a16="http://schemas.microsoft.com/office/drawing/2014/main" id="{7501FB9F-504C-8BD9-6A6D-7832E13D2E6C}"/>
                  </a:ext>
                </a:extLst>
              </p14:cNvPr>
              <p14:cNvContentPartPr/>
              <p14:nvPr/>
            </p14:nvContentPartPr>
            <p14:xfrm>
              <a:off x="5151111" y="2927787"/>
              <a:ext cx="588960" cy="141120"/>
            </p14:xfrm>
          </p:contentPart>
        </mc:Choice>
        <mc:Fallback xmlns="">
          <p:pic>
            <p:nvPicPr>
              <p:cNvPr id="16" name="Freihand 15">
                <a:extLst>
                  <a:ext uri="{FF2B5EF4-FFF2-40B4-BE49-F238E27FC236}">
                    <a16:creationId xmlns:a16="http://schemas.microsoft.com/office/drawing/2014/main" id="{7501FB9F-504C-8BD9-6A6D-7832E13D2E6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15471" y="2855787"/>
                <a:ext cx="660600" cy="28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0092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770323-ADA8-5A18-04AA-C1E90CC973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5BCA7E-B42B-C4B9-F40F-C3669320F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E3CE3A-3705-3A4E-67E8-F55AFCFF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BA08CD-7305-F185-A505-3B0F4D89F7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408D74-C924-72BE-B964-F5B10136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Recap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4CC013-DF1C-72B9-E0EF-337ABCBC8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25729"/>
            <a:ext cx="4138649" cy="407905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 Bestandteile:</a:t>
            </a:r>
          </a:p>
          <a:p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Coder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Runner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-&gt;Umschalten oben rechts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Wir arbeiten erstmal primär mit dem 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(und Runner)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D357F2-EF05-6673-79D4-243E6EA21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CD9A6C-22CD-D39B-4144-A1402F20F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093294-3B87-3A42-69AE-2DF1E08A4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4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06C07B8-DE21-78D1-0FBC-44172AFA9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008" y="1831173"/>
            <a:ext cx="6538992" cy="407905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Freihand 10">
                <a:extLst>
                  <a:ext uri="{FF2B5EF4-FFF2-40B4-BE49-F238E27FC236}">
                    <a16:creationId xmlns:a16="http://schemas.microsoft.com/office/drawing/2014/main" id="{F073D8D5-8ED1-4D81-20B9-CF3B79947F84}"/>
                  </a:ext>
                </a:extLst>
              </p14:cNvPr>
              <p14:cNvContentPartPr/>
              <p14:nvPr/>
            </p14:nvContentPartPr>
            <p14:xfrm>
              <a:off x="11545142" y="2179483"/>
              <a:ext cx="767520" cy="81720"/>
            </p14:xfrm>
          </p:contentPart>
        </mc:Choice>
        <mc:Fallback xmlns="">
          <p:pic>
            <p:nvPicPr>
              <p:cNvPr id="11" name="Freihand 10">
                <a:extLst>
                  <a:ext uri="{FF2B5EF4-FFF2-40B4-BE49-F238E27FC236}">
                    <a16:creationId xmlns:a16="http://schemas.microsoft.com/office/drawing/2014/main" id="{F073D8D5-8ED1-4D81-20B9-CF3B79947F8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509502" y="2107483"/>
                <a:ext cx="839160" cy="22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431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4D6F87-951E-F0CA-8ED1-3838A7BE4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5C1EF0B-6401-94CD-E3FF-B7C0AAD7ED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B78244-9FE4-0C79-DDF4-9E5681FB6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667D0F-E5D3-7877-CCDE-BCA12B262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0FD196-6AC9-BABA-0ED0-BDC8AC4E3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Code Elemente im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C1B652-8A1C-5AFC-D51A-920A8328F4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25729"/>
            <a:ext cx="3525505" cy="407905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Code Element als normales weiteres Element, welches man in eine Routine hinzufügen kann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Dort kann man: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Auf Input reagieren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Komplexere Stimuli initialisieren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Variablen erstellen und verändern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878334-D5F3-1107-3DB1-D737C0DFB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010695-34DC-B6A2-B052-2DBB4AB36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780720-2AC5-576C-F8DF-BA8E16655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5</a:t>
            </a:fld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F096C8A-AFC7-795A-3579-1933A02F7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7641" y="2076729"/>
            <a:ext cx="7744358" cy="3634613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67A96156-9849-BAB2-124D-E453DFFCA5B5}"/>
              </a:ext>
            </a:extLst>
          </p:cNvPr>
          <p:cNvSpPr/>
          <p:nvPr/>
        </p:nvSpPr>
        <p:spPr>
          <a:xfrm>
            <a:off x="10854137" y="3259895"/>
            <a:ext cx="558412" cy="5584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F472D4D-A052-D83D-5775-EDA3406CDB17}"/>
              </a:ext>
            </a:extLst>
          </p:cNvPr>
          <p:cNvSpPr/>
          <p:nvPr/>
        </p:nvSpPr>
        <p:spPr>
          <a:xfrm>
            <a:off x="4766192" y="2427380"/>
            <a:ext cx="1474064" cy="4414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698F35-311B-6CA5-7E96-AE8B9F96F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DDA1777-015A-E3F4-A007-DC9B247A2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F6127B-86E3-F0A0-A475-1638C4CB7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69320F-6AA0-F37E-068E-976546392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9A24146-D717-7923-2970-E54B47AF6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Code Element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32EC29-518C-75E3-DA8F-FD722B052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09A223-9F40-B799-8F7D-F87B4E44D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1F54A5-F364-8C34-C6FF-71D7E3C63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6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E2EE09D-7CD4-2934-4D8D-9D8A3E4A4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834" y="2114986"/>
            <a:ext cx="6666165" cy="3284777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FE0EF6CE-C434-1768-BB43-3922924BD45E}"/>
              </a:ext>
            </a:extLst>
          </p:cNvPr>
          <p:cNvSpPr/>
          <p:nvPr/>
        </p:nvSpPr>
        <p:spPr>
          <a:xfrm>
            <a:off x="6791688" y="2540941"/>
            <a:ext cx="3092208" cy="1813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94D9BB-F3E1-E739-F8C2-87CBC705C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925729"/>
            <a:ext cx="5257801" cy="407905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Wichtigste Frage: Wann soll der Code ausgeführt werden?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Oben den entsprechenden Reiter auswählen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Code type: Für Online Experimente braucht es oft Java Skript (JS), das Programm läuft aber erstmal auf Python und wir können auch in Python schreiben und es automatisch anpassen lassen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Auto -&gt; JS 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36BD4E6-7C2C-4878-1C4C-30A7E6D06C1A}"/>
              </a:ext>
            </a:extLst>
          </p:cNvPr>
          <p:cNvSpPr/>
          <p:nvPr/>
        </p:nvSpPr>
        <p:spPr>
          <a:xfrm>
            <a:off x="7795666" y="2289377"/>
            <a:ext cx="915565" cy="1813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7895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2F6AC1-AB61-861E-F167-A939AB19F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8F5AB0E-0DFF-6A38-1319-BC844F480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23A64C-8882-2777-4123-77CE210A88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F2722F-7FEE-C9FC-0867-E5143099A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0D817A-35E8-6880-EF13-45595DBD3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Code Element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E96C61-11F6-A5F0-D0DF-4391831E4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23249A-EE9C-62F7-4E6F-5826A5DF3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F0E6CF-112C-E9DE-D943-AC845E863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7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FE5743-ECBC-2AAB-E5DB-1125F0268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834" y="2114986"/>
            <a:ext cx="6666165" cy="3284777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7BBEFE-2296-0765-C126-736AC495C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871023"/>
            <a:ext cx="4687635" cy="407905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nu?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Der Fantasie sind da kaum Grenzen gesetzt, im Beispiel rechts erstmal ganz simples Maus unsichtbar machen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A4B8935-BD3D-0B4C-2D14-2F87A4F7CCDC}"/>
              </a:ext>
            </a:extLst>
          </p:cNvPr>
          <p:cNvSpPr/>
          <p:nvPr/>
        </p:nvSpPr>
        <p:spPr>
          <a:xfrm>
            <a:off x="6924312" y="2694339"/>
            <a:ext cx="1137764" cy="1535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5415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FE399B-1ECC-E95F-DFA4-63BCEB4B6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996595E-E606-535F-C66B-84B895884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8229C-FFFC-C198-3AAC-C9D5675518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89BF36-5591-B8B8-6E89-DA2A2D0EE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5C0499-3071-95D6-EB07-31C6EE7F0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Code Beispiel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010692-FECC-D70B-8FD6-4F31A9FDC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41AC4C-472A-0937-4314-072A77A4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70085F-E585-9440-4BDA-C417C244E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8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3E22D90-F81C-116A-F6D5-1E32FBA91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834" y="2114986"/>
            <a:ext cx="6666165" cy="3284777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3AC6782F-4AF2-5EFA-7862-922066624344}"/>
              </a:ext>
            </a:extLst>
          </p:cNvPr>
          <p:cNvSpPr/>
          <p:nvPr/>
        </p:nvSpPr>
        <p:spPr>
          <a:xfrm>
            <a:off x="6791688" y="2540941"/>
            <a:ext cx="3092208" cy="1813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943426-E6EB-2F60-5F17-01AADC613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925729"/>
            <a:ext cx="5257801" cy="4079052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Wir wollen: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einer 1. Routine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abfragen</a:t>
            </a:r>
            <a:endParaRPr lang="de-DE" sz="1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einer 2. Routine reagieren: </a:t>
            </a:r>
          </a:p>
          <a:p>
            <a:pPr lvl="1"/>
            <a:r>
              <a:rPr 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Wurde </a:t>
            </a:r>
            <a:r>
              <a:rPr lang="de-DE" sz="1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Consent</a:t>
            </a:r>
            <a:r>
              <a:rPr 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gegeben -&gt; Instruktionen </a:t>
            </a:r>
          </a:p>
          <a:p>
            <a:pPr lvl="1"/>
            <a:r>
              <a:rPr 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Kein </a:t>
            </a:r>
            <a:r>
              <a:rPr lang="de-DE" sz="17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Consent</a:t>
            </a:r>
            <a:r>
              <a:rPr lang="de-DE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 Verabschiedung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Ein Rechteck immer langsam von einer Seite des Bildschirms auf die andere wandern lassen und bei Klick auf dieses weiter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Tipps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in der Routine weiter oben steht, wird zuerst ausgeführt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Variablennamen findet man bspw. im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datafile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Debugging hilft!! </a:t>
            </a:r>
          </a:p>
        </p:txBody>
      </p:sp>
    </p:spTree>
    <p:extLst>
      <p:ext uri="{BB962C8B-B14F-4D97-AF65-F5344CB8AC3E}">
        <p14:creationId xmlns:p14="http://schemas.microsoft.com/office/powerpoint/2010/main" val="3710690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A2B8F7-A62A-F0CB-86F1-C70EFEA79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039B83E-69C4-54D4-29CE-2C0DF96FA3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DACD4C-26BD-67F1-7BFB-20B3F04A8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421BAC-24DB-D074-7CA7-4F8D9011E0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E5C0F9-E144-31EC-BED8-399B42B79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3" y="2540640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Falls noch Zeit: Komplexes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Beispielexp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durchgehen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D8640D-C05A-6FE5-F6A1-15CDE18E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16.06.2025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A90978-B685-196B-E19F-DDFB8A2B1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8E4C5D-80E0-0970-E82B-EF7D2FC6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9534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450</Words>
  <Application>Microsoft Office PowerPoint</Application>
  <PresentationFormat>Breitbild</PresentationFormat>
  <Paragraphs>96</Paragraphs>
  <Slides>10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Wingdings</vt:lpstr>
      <vt:lpstr>Office</vt:lpstr>
      <vt:lpstr>PsychoPy Tutorium</vt:lpstr>
      <vt:lpstr>Ablauf</vt:lpstr>
      <vt:lpstr>Recap: PsychoPy</vt:lpstr>
      <vt:lpstr>Recap: PsychoPy</vt:lpstr>
      <vt:lpstr>PsychoPy – Code Elemente im Builder</vt:lpstr>
      <vt:lpstr>PsychoPy – Code Element</vt:lpstr>
      <vt:lpstr>PsychoPy – Code Element</vt:lpstr>
      <vt:lpstr>PsychoPy – Code Beispiel</vt:lpstr>
      <vt:lpstr>Falls noch Zeit: Komplexes Beispielexp durchgehen</vt:lpstr>
      <vt:lpstr>Fragen?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Finn Leopold Schröder</dc:creator>
  <cp:lastModifiedBy>Finn Leopold Schröder</cp:lastModifiedBy>
  <cp:revision>1</cp:revision>
  <dcterms:created xsi:type="dcterms:W3CDTF">2025-05-05T14:16:36Z</dcterms:created>
  <dcterms:modified xsi:type="dcterms:W3CDTF">2025-06-16T13:07:22Z</dcterms:modified>
</cp:coreProperties>
</file>